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2" r:id="rId3"/>
    <p:sldId id="258" r:id="rId4"/>
    <p:sldId id="267" r:id="rId5"/>
    <p:sldId id="259" r:id="rId6"/>
    <p:sldId id="263" r:id="rId7"/>
    <p:sldId id="256" r:id="rId8"/>
    <p:sldId id="264" r:id="rId9"/>
    <p:sldId id="260" r:id="rId10"/>
    <p:sldId id="257" r:id="rId11"/>
    <p:sldId id="268" r:id="rId12"/>
    <p:sldId id="266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05"/>
  </p:normalViewPr>
  <p:slideViewPr>
    <p:cSldViewPr snapToGrid="0" snapToObjects="1">
      <p:cViewPr varScale="1">
        <p:scale>
          <a:sx n="79" d="100"/>
          <a:sy n="79" d="100"/>
        </p:scale>
        <p:origin x="12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3F78-ACD3-1841-80D0-3A669EDBC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B87D69-10FE-BD47-B4E5-87F92F329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C7B98-E233-8C4B-AFB3-EB3E6E132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5955-1FEF-F949-8389-F08D186622A6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740BD-3473-A54B-A226-4D14FAF77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445F2-AFB6-F84D-90FD-A10F38D94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C53A-CA46-0846-8943-71315F7B7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942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DA364-EA49-9942-BE1E-F5B453BDA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457D7C-F01A-3E45-ADF6-41AF8BDE13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74D88-FF16-FE40-A2C9-0DA53FEC2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5955-1FEF-F949-8389-F08D186622A6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A7D7D-F976-6444-8085-41B26C5C3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E37E2-95B6-DC40-B6CA-D6013A766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C53A-CA46-0846-8943-71315F7B7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945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9261F4-4022-484F-B171-AF5A286595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3DF400-7113-CA43-8358-8DABF4D848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77995-29B5-0843-8C86-535D284C7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5955-1FEF-F949-8389-F08D186622A6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5817E-EB06-634E-A841-1DA84A484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16A8F-29BD-8E40-A8B7-B072D89CF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C53A-CA46-0846-8943-71315F7B7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711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44D2B-E831-F748-810F-3CA2CD36B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DA344-9751-6F4F-9206-59F16CACF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8F5FC-6522-E44E-AE5A-A920C561D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5955-1FEF-F949-8389-F08D186622A6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B4775-800E-FF45-A82C-775F785B2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DCC64-CAA2-FF4A-9250-8258D8613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C53A-CA46-0846-8943-71315F7B7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416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58E32-0D30-EE48-B0CB-47404B57C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1FC23-0EDA-6549-9E8D-77DF1D695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B1E68-C7E7-D44B-BDC1-92C53C344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5955-1FEF-F949-8389-F08D186622A6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A30C2-DB94-CB4F-B260-6E0F68F16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203F5-3E1D-D945-B268-C5ACBF661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C53A-CA46-0846-8943-71315F7B7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640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0DF6B-C6A1-3143-A0E9-018F78638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E2EF0-06A3-F94E-B2E2-466197AB3A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A16AD-8BEF-F24E-985E-97025EB24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CE9EF-DDD1-9B4C-8F53-51EE80479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5955-1FEF-F949-8389-F08D186622A6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D89C3A-C5BD-454F-8397-BE8F300E3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C87D73-9407-1144-9A82-F850AF041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C53A-CA46-0846-8943-71315F7B7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300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2B061-74F7-CE48-96FA-45EDE9485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BB89C-2070-F747-BD14-B81623DC3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B547DF-A02C-3D45-AA4A-B45185E81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8CD43F-4EFD-B344-9E2D-3D51D53F0A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C68AF2-91DC-4043-A4D0-D77CBE32AA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EEEAF6-FFEA-F740-A324-4BB4C8442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5955-1FEF-F949-8389-F08D186622A6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9BD031-1492-BE4B-80FA-80AD803C5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FF020C-9B23-5C46-B988-D8779487D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C53A-CA46-0846-8943-71315F7B7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61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AB059-DC8C-A142-AFB3-E2F35FAF0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F551E9-061D-7F4F-9871-0A6099D74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5955-1FEF-F949-8389-F08D186622A6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5A1E3B-681F-254B-B90D-B2FAC9778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D49694-3566-FE4F-B2B2-6A1AD5C5D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C53A-CA46-0846-8943-71315F7B7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882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5D0DC8-FD78-114D-BE03-82C9C102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5955-1FEF-F949-8389-F08D186622A6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67BB93-28B0-C341-B495-E4A9A7366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698EB-B609-6A41-BB60-2C64A6907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C53A-CA46-0846-8943-71315F7B7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52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D3157-2003-7C40-A35F-0D3EB2B96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1CDC2-3540-3246-BCA8-16D93AD31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96CC71-BBAC-9244-AC90-F3844DEB7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E0FB52-37E0-664A-A389-A51DE6D38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5955-1FEF-F949-8389-F08D186622A6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3EEB32-EB5A-624C-8D12-32BBDBF44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CF93F2-D86C-0F48-969E-69F253CD9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C53A-CA46-0846-8943-71315F7B7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342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2178B-927D-4248-8C5B-9BFB43D85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7EA63C-FA02-464D-A068-5192C30D9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BFF45-6C3B-FF44-9C17-B96E2135B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BA48D3-FDB0-1342-BF09-46299CCB3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5955-1FEF-F949-8389-F08D186622A6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5664F-3477-C742-8EBF-B6ECEE30B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D4205-149A-4F46-A3F4-A578BB7A4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C53A-CA46-0846-8943-71315F7B7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163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9361AC-BE42-EA44-9F0D-A8986B41F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C140C3-B1BB-7049-9FD8-5DED2B3AD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A49F6-5D01-784C-B730-55D5D0825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25955-1FEF-F949-8389-F08D186622A6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BFC4E-455F-EB4B-B059-5C70849192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C3657-8590-6A40-BAFE-0B9B039DC8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0C53A-CA46-0846-8943-71315F7B7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57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A4B481-1C22-DB41-A93F-CFE9B9EAA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-3501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23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5B2A24-41F3-6647-BA57-84EFCBEF8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-125657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71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530BEA3-9D80-414C-995D-BA8ADB177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72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25CA732-F150-6E44-A0FC-D6C50E59993F}"/>
              </a:ext>
            </a:extLst>
          </p:cNvPr>
          <p:cNvGrpSpPr/>
          <p:nvPr/>
        </p:nvGrpSpPr>
        <p:grpSpPr>
          <a:xfrm>
            <a:off x="1220952" y="-105969"/>
            <a:ext cx="5634695" cy="7042587"/>
            <a:chOff x="1220952" y="-105969"/>
            <a:chExt cx="5634695" cy="704258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6DAC1DF-E9E3-6F4D-9F2D-DC41ED41A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425299">
              <a:off x="2065054" y="-105969"/>
              <a:ext cx="4790593" cy="679070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8651586-F5CB-8745-A249-633324528E2C}"/>
                </a:ext>
              </a:extLst>
            </p:cNvPr>
            <p:cNvSpPr txBox="1"/>
            <p:nvPr/>
          </p:nvSpPr>
          <p:spPr>
            <a:xfrm>
              <a:off x="2815970" y="408213"/>
              <a:ext cx="388506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/>
                <a:t>Farnham’ West Street Cemetery</a:t>
              </a:r>
            </a:p>
            <a:p>
              <a:endParaRPr lang="en-GB" dirty="0"/>
            </a:p>
          </p:txBody>
        </p:sp>
        <p:sp>
          <p:nvSpPr>
            <p:cNvPr id="5" name="Left Arrow 4">
              <a:extLst>
                <a:ext uri="{FF2B5EF4-FFF2-40B4-BE49-F238E27FC236}">
                  <a16:creationId xmlns:a16="http://schemas.microsoft.com/office/drawing/2014/main" id="{7F9A23EC-D698-B648-822C-173D3B35D01C}"/>
                </a:ext>
              </a:extLst>
            </p:cNvPr>
            <p:cNvSpPr/>
            <p:nvPr/>
          </p:nvSpPr>
          <p:spPr>
            <a:xfrm>
              <a:off x="4023717" y="5437414"/>
              <a:ext cx="1469571" cy="522514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Car Park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F108A21-C457-044C-B4AC-D9D6CC224FB6}"/>
                </a:ext>
              </a:extLst>
            </p:cNvPr>
            <p:cNvSpPr txBox="1"/>
            <p:nvPr/>
          </p:nvSpPr>
          <p:spPr>
            <a:xfrm rot="5400000">
              <a:off x="1991160" y="2351306"/>
              <a:ext cx="12802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West Street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40F62CF-E314-0240-B2F2-85EB274516AF}"/>
                </a:ext>
              </a:extLst>
            </p:cNvPr>
            <p:cNvSpPr txBox="1"/>
            <p:nvPr/>
          </p:nvSpPr>
          <p:spPr>
            <a:xfrm>
              <a:off x="1340303" y="942949"/>
              <a:ext cx="1143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Farnham Town &amp; Museum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8575104-3A35-B74D-8083-1887CEB53FE9}"/>
                </a:ext>
              </a:extLst>
            </p:cNvPr>
            <p:cNvSpPr txBox="1"/>
            <p:nvPr/>
          </p:nvSpPr>
          <p:spPr>
            <a:xfrm>
              <a:off x="1220952" y="6013288"/>
              <a:ext cx="14756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/>
                <a:t>Coxbridge</a:t>
              </a:r>
              <a:r>
                <a:rPr lang="en-GB" dirty="0"/>
                <a:t> Roundabout and A31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BE3A9D7-276D-0C49-9B52-BB3882180959}"/>
                </a:ext>
              </a:extLst>
            </p:cNvPr>
            <p:cNvCxnSpPr>
              <a:stCxn id="7" idx="2"/>
              <a:endCxn id="8" idx="0"/>
            </p:cNvCxnSpPr>
            <p:nvPr/>
          </p:nvCxnSpPr>
          <p:spPr>
            <a:xfrm>
              <a:off x="1911803" y="1866279"/>
              <a:ext cx="46983" cy="4147009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78B456B3-CF72-EA4A-9C19-B0DE1C9DD66F}"/>
                </a:ext>
              </a:extLst>
            </p:cNvPr>
            <p:cNvSpPr/>
            <p:nvPr/>
          </p:nvSpPr>
          <p:spPr>
            <a:xfrm>
              <a:off x="1663700" y="3223439"/>
              <a:ext cx="1752600" cy="35796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Albert’s Grave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61BA29F-EF0F-494C-859B-BD8713DDFF3C}"/>
                </a:ext>
              </a:extLst>
            </p:cNvPr>
            <p:cNvCxnSpPr/>
            <p:nvPr/>
          </p:nvCxnSpPr>
          <p:spPr>
            <a:xfrm>
              <a:off x="2815970" y="3721100"/>
              <a:ext cx="1146430" cy="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2C72842-A0EE-204C-A8EA-9D857D090A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60570" y="3692525"/>
              <a:ext cx="1133730" cy="22225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A48FF79-3BCD-F24F-B590-E56F1B0B6F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60720" y="3670300"/>
              <a:ext cx="1171830" cy="22225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Down Arrow Callout 13">
              <a:extLst>
                <a:ext uri="{FF2B5EF4-FFF2-40B4-BE49-F238E27FC236}">
                  <a16:creationId xmlns:a16="http://schemas.microsoft.com/office/drawing/2014/main" id="{4BE012EC-CA36-9840-ACC0-6F4F529E3DA7}"/>
                </a:ext>
              </a:extLst>
            </p:cNvPr>
            <p:cNvSpPr/>
            <p:nvPr/>
          </p:nvSpPr>
          <p:spPr>
            <a:xfrm>
              <a:off x="5410200" y="3402419"/>
              <a:ext cx="438150" cy="278993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dirty="0"/>
                <a:t>Wall</a:t>
              </a:r>
            </a:p>
          </p:txBody>
        </p:sp>
        <p:sp>
          <p:nvSpPr>
            <p:cNvPr id="15" name="Up Arrow 14">
              <a:extLst>
                <a:ext uri="{FF2B5EF4-FFF2-40B4-BE49-F238E27FC236}">
                  <a16:creationId xmlns:a16="http://schemas.microsoft.com/office/drawing/2014/main" id="{7F505C9A-D324-974D-AD64-FC18CCBED914}"/>
                </a:ext>
              </a:extLst>
            </p:cNvPr>
            <p:cNvSpPr/>
            <p:nvPr/>
          </p:nvSpPr>
          <p:spPr>
            <a:xfrm>
              <a:off x="3994150" y="4903563"/>
              <a:ext cx="98170" cy="646332"/>
            </a:xfrm>
            <a:prstGeom prst="up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ight Arrow 15">
              <a:extLst>
                <a:ext uri="{FF2B5EF4-FFF2-40B4-BE49-F238E27FC236}">
                  <a16:creationId xmlns:a16="http://schemas.microsoft.com/office/drawing/2014/main" id="{674878CE-D492-AF46-A6D9-5F3BFF3E2E69}"/>
                </a:ext>
              </a:extLst>
            </p:cNvPr>
            <p:cNvSpPr/>
            <p:nvPr/>
          </p:nvSpPr>
          <p:spPr>
            <a:xfrm>
              <a:off x="2190750" y="5318939"/>
              <a:ext cx="1752600" cy="357961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/>
                <a:t>Mike Hawthorn’s Grave </a:t>
              </a:r>
              <a:r>
                <a:rPr lang="en-GB" sz="100" dirty="0">
                  <a:solidFill>
                    <a:schemeClr val="bg1">
                      <a:lumMod val="50000"/>
                    </a:schemeClr>
                  </a:solidFill>
                </a:rPr>
                <a:t>Grave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" name="Up Arrow 16">
              <a:extLst>
                <a:ext uri="{FF2B5EF4-FFF2-40B4-BE49-F238E27FC236}">
                  <a16:creationId xmlns:a16="http://schemas.microsoft.com/office/drawing/2014/main" id="{AC2C5B26-CCC4-9245-974C-CA3FFC488BE3}"/>
                </a:ext>
              </a:extLst>
            </p:cNvPr>
            <p:cNvSpPr/>
            <p:nvPr/>
          </p:nvSpPr>
          <p:spPr>
            <a:xfrm>
              <a:off x="3981450" y="3684363"/>
              <a:ext cx="98170" cy="646332"/>
            </a:xfrm>
            <a:prstGeom prst="up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07560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0C8438-B6EA-6A47-B50A-F5CB2A58B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211" y="0"/>
            <a:ext cx="4569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33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79B1B1-4F0F-BF4C-AD1B-F44BC5B2B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001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45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297A8A-DD54-1548-A9EA-FC165BC63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0" y="999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25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0F0C4E-6EF6-6E48-A5F4-1E882ED2D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40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C5BF5D-9603-7740-ABF8-DB5769EA6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00" y="-501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9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55A855-1793-8142-918B-EAB9489C6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00" y="-5001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69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29AC4904-5245-AC49-8B10-83C6AF508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2241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87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4D5892-3126-FE47-A84D-31F696629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00" y="-6501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83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22BF54-F8B8-6A42-9B4A-7E993D502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00" y="-2001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70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24</Words>
  <Application>Microsoft Macintosh PowerPoint</Application>
  <PresentationFormat>Widescreen</PresentationFormat>
  <Paragraphs>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Carpenter</dc:creator>
  <cp:lastModifiedBy>Barbara Carpenter</cp:lastModifiedBy>
  <cp:revision>1</cp:revision>
  <dcterms:created xsi:type="dcterms:W3CDTF">2021-09-19T15:15:29Z</dcterms:created>
  <dcterms:modified xsi:type="dcterms:W3CDTF">2021-09-19T15:30:37Z</dcterms:modified>
</cp:coreProperties>
</file>